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7" r:id="rId2"/>
    <p:sldId id="258" r:id="rId3"/>
    <p:sldId id="259" r:id="rId4"/>
    <p:sldId id="260" r:id="rId5"/>
    <p:sldId id="261" r:id="rId6"/>
    <p:sldId id="276" r:id="rId7"/>
    <p:sldId id="272" r:id="rId8"/>
    <p:sldId id="262" r:id="rId9"/>
    <p:sldId id="263" r:id="rId10"/>
    <p:sldId id="265" r:id="rId11"/>
    <p:sldId id="288" r:id="rId12"/>
    <p:sldId id="264" r:id="rId13"/>
    <p:sldId id="266" r:id="rId14"/>
    <p:sldId id="267" r:id="rId15"/>
    <p:sldId id="268" r:id="rId16"/>
    <p:sldId id="270" r:id="rId17"/>
    <p:sldId id="269" r:id="rId18"/>
    <p:sldId id="271" r:id="rId19"/>
    <p:sldId id="275" r:id="rId20"/>
    <p:sldId id="274" r:id="rId21"/>
    <p:sldId id="278" r:id="rId22"/>
    <p:sldId id="277" r:id="rId23"/>
    <p:sldId id="279" r:id="rId24"/>
    <p:sldId id="280" r:id="rId25"/>
    <p:sldId id="283" r:id="rId26"/>
    <p:sldId id="284" r:id="rId27"/>
    <p:sldId id="281" r:id="rId28"/>
    <p:sldId id="285" r:id="rId29"/>
    <p:sldId id="286" r:id="rId30"/>
    <p:sldId id="287" r:id="rId31"/>
    <p:sldId id="282" r:id="rId32"/>
    <p:sldId id="273" r:id="rId33"/>
    <p:sldId id="290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4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1ED83-C9B0-4761-A0F1-77A5A20B680E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FECF2-D454-4424-8CCF-76D7381319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FECF2-D454-4424-8CCF-76D7381319E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лашка на бланк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B74F8E"/>
              </a:clrFrom>
              <a:clrTo>
                <a:srgbClr val="B74F8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sp>
        <p:nvSpPr>
          <p:cNvPr id="10" name="TextBox 9"/>
          <p:cNvSpPr txBox="1"/>
          <p:nvPr/>
        </p:nvSpPr>
        <p:spPr>
          <a:xfrm>
            <a:off x="2555776" y="6273225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18 декабря 2019 г.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4414" y="500042"/>
            <a:ext cx="721523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Территориальное общественное самоуправление (ТОС) 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Добрянского  муниципального  района Пермского края</a:t>
            </a:r>
            <a:endParaRPr lang="ru-RU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16385" name="Picture 1" descr="C:\Documents and Settings\Пользователь\Рабочий стол\Фирменный стиль АТОС РК\Копия плашка на блан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74F8E"/>
              </a:clrFrom>
              <a:clrTo>
                <a:srgbClr val="B74F8E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44624"/>
            <a:ext cx="9144000" cy="7200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 descr="Эмблема ТОС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428604"/>
            <a:ext cx="913936" cy="12177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2910" y="3500438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 </a:t>
            </a:r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</a:rPr>
              <a:t>ТОСы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 района – это сила</a:t>
            </a: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  <a:t>!</a:t>
            </a:r>
            <a:endParaRPr lang="ru-RU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3357554" y="1395966"/>
          <a:ext cx="2286016" cy="2104456"/>
        </p:xfrm>
        <a:graphic>
          <a:graphicData uri="http://schemas.openxmlformats.org/presentationml/2006/ole">
            <p:oleObj spid="_x0000_s1026" name="Visio" r:id="rId6" imgW="715535" imgH="699279" progId="Visio.Drawing.6">
              <p:embed/>
            </p:oleObj>
          </a:graphicData>
        </a:graphic>
      </p:graphicFrame>
      <p:graphicFrame>
        <p:nvGraphicFramePr>
          <p:cNvPr id="14" name="Object 1"/>
          <p:cNvGraphicFramePr>
            <a:graphicFrameLocks noChangeAspect="1"/>
          </p:cNvGraphicFramePr>
          <p:nvPr/>
        </p:nvGraphicFramePr>
        <p:xfrm>
          <a:off x="3357554" y="1428736"/>
          <a:ext cx="2286016" cy="2104456"/>
        </p:xfrm>
        <a:graphic>
          <a:graphicData uri="http://schemas.openxmlformats.org/presentationml/2006/ole">
            <p:oleObj spid="_x0000_s1027" name="Visio" r:id="rId7" imgW="715535" imgH="699279" progId="Visio.Drawing.6">
              <p:embed/>
            </p:oleObj>
          </a:graphicData>
        </a:graphic>
      </p:graphicFrame>
    </p:spTree>
  </p:cSld>
  <p:clrMapOvr>
    <a:masterClrMapping/>
  </p:clrMapOvr>
  <p:transition advTm="153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429264"/>
            <a:ext cx="72390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Открытие  </a:t>
            </a:r>
            <a:r>
              <a:rPr lang="en-US" sz="2800" dirty="0" smtClean="0"/>
              <a:t>VIII </a:t>
            </a:r>
            <a:r>
              <a:rPr lang="ru-RU" sz="2800" dirty="0" smtClean="0"/>
              <a:t>слета ТОС района </a:t>
            </a:r>
            <a:endParaRPr lang="ru-RU" sz="2800" dirty="0"/>
          </a:p>
        </p:txBody>
      </p:sp>
      <p:pic>
        <p:nvPicPr>
          <p:cNvPr id="7170" name="Picture 2" descr="C:\Documents and Settings\user\Рабочий стол\ОТЧЕТ  СОВЕТА ТОС за 2019 г\Руководитель спец программ Совета муниципальных образований края Жданова Елена на 8 слете ТОС в с. Перемско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714620"/>
            <a:ext cx="3850224" cy="2774957"/>
          </a:xfrm>
          <a:prstGeom prst="rect">
            <a:avLst/>
          </a:prstGeom>
          <a:noFill/>
        </p:spPr>
      </p:pic>
      <p:pic>
        <p:nvPicPr>
          <p:cNvPr id="7171" name="Picture 3" descr="C:\Documents and Settings\user\Рабочий стол\ОТЧЕТ  СОВЕТА ТОС за 2019 г\Награждение лучших ТОСовцев на слете ТО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7166"/>
            <a:ext cx="3929090" cy="3357586"/>
          </a:xfrm>
          <a:prstGeom prst="rect">
            <a:avLst/>
          </a:prstGeom>
          <a:noFill/>
        </p:spPr>
      </p:pic>
    </p:spTree>
  </p:cSld>
  <p:clrMapOvr>
    <a:masterClrMapping/>
  </p:clrMapOvr>
  <p:transition advTm="10641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429264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          </a:t>
            </a:r>
            <a:r>
              <a:rPr lang="ru-RU" sz="2400" dirty="0" err="1" smtClean="0"/>
              <a:t>ТОСовцы</a:t>
            </a:r>
            <a:r>
              <a:rPr lang="ru-RU" sz="2400" dirty="0" smtClean="0"/>
              <a:t>  Перемского с/</a:t>
            </a:r>
            <a:r>
              <a:rPr lang="ru-RU" sz="2400" dirty="0" err="1" smtClean="0"/>
              <a:t>п</a:t>
            </a:r>
            <a:r>
              <a:rPr lang="ru-RU" sz="2400" dirty="0" smtClean="0"/>
              <a:t> -</a:t>
            </a:r>
            <a:br>
              <a:rPr lang="ru-RU" sz="2400" dirty="0" smtClean="0"/>
            </a:br>
            <a:r>
              <a:rPr lang="ru-RU" sz="2400" dirty="0" smtClean="0"/>
              <a:t>            открытие   </a:t>
            </a:r>
            <a:r>
              <a:rPr lang="en-US" sz="2400" dirty="0" smtClean="0"/>
              <a:t>VIII</a:t>
            </a:r>
            <a:r>
              <a:rPr lang="ru-RU" sz="2400" dirty="0" smtClean="0"/>
              <a:t>  слета </a:t>
            </a:r>
            <a:r>
              <a:rPr lang="ru-RU" sz="2400" dirty="0" err="1" smtClean="0"/>
              <a:t>тос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26626" name="Picture 2" descr="C:\Documents and Settings\user\Рабочий стол\ТОС  разное\iУчастники лета ТО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471" y="357188"/>
            <a:ext cx="6462183" cy="4846637"/>
          </a:xfrm>
          <a:prstGeom prst="rect">
            <a:avLst/>
          </a:prstGeom>
          <a:noFill/>
        </p:spPr>
      </p:pic>
    </p:spTree>
  </p:cSld>
  <p:clrMapOvr>
    <a:masterClrMapping/>
  </p:clrMapOvr>
  <p:transition advTm="856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643578"/>
            <a:ext cx="7239000" cy="100012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Участники </a:t>
            </a:r>
            <a:r>
              <a:rPr lang="en-US" sz="2400" dirty="0" smtClean="0"/>
              <a:t> VIII </a:t>
            </a:r>
            <a:r>
              <a:rPr lang="ru-RU" sz="2400" dirty="0" smtClean="0"/>
              <a:t>слета ТОС района  в с Перемское – </a:t>
            </a:r>
            <a:r>
              <a:rPr lang="ru-RU" sz="2000" dirty="0" smtClean="0"/>
              <a:t>23 августа 2019 года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6146" name="Picture 2" descr="C:\Documents and Settings\user\Рабочий стол\ОТЧЕТ  СОВЕТА ТОС за 2019 г\Делегация ТОСовцев Полазны на слете ТОС района в с. Перемское 23 августа 2019г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472" y="500064"/>
            <a:ext cx="4000498" cy="3000374"/>
          </a:xfrm>
          <a:prstGeom prst="rect">
            <a:avLst/>
          </a:prstGeom>
          <a:noFill/>
        </p:spPr>
      </p:pic>
      <p:pic>
        <p:nvPicPr>
          <p:cNvPr id="6147" name="Picture 3" descr="C:\Documents and Settings\user\Рабочий стол\ОТЧЕТ  СОВЕТА ТОС за 2019 г\Обучающая площадка 8 слета ТОС района в с. Перемское 23 августа 2019 го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143248"/>
            <a:ext cx="3881353" cy="2589544"/>
          </a:xfrm>
          <a:prstGeom prst="rect">
            <a:avLst/>
          </a:prstGeom>
          <a:noFill/>
        </p:spPr>
      </p:pic>
    </p:spTree>
  </p:cSld>
  <p:clrMapOvr>
    <a:masterClrMapping/>
  </p:clrMapOvr>
  <p:transition advTm="7547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143512"/>
            <a:ext cx="72390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трудовой  десант слета ТОС</a:t>
            </a:r>
            <a:endParaRPr lang="ru-RU" sz="2800" dirty="0"/>
          </a:p>
        </p:txBody>
      </p:sp>
      <p:pic>
        <p:nvPicPr>
          <p:cNvPr id="8194" name="Picture 2" descr="C:\Documents and Settings\user\Рабочий стол\ОТЧЕТ  СОВЕТА ТОС за 2019 г\Трудовой десант слета ТОС район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85728"/>
            <a:ext cx="6462184" cy="4560910"/>
          </a:xfrm>
          <a:prstGeom prst="rect">
            <a:avLst/>
          </a:prstGeom>
          <a:noFill/>
        </p:spPr>
      </p:pic>
    </p:spTree>
  </p:cSld>
  <p:clrMapOvr>
    <a:masterClrMapping/>
  </p:clrMapOvr>
  <p:transition advTm="1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750099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r>
              <a:rPr lang="ru-RU" sz="2400" dirty="0" smtClean="0"/>
              <a:t>традиционные лыжные соревнования среди 2-3-х классов школ района на переходящий кубок  главы района – </a:t>
            </a:r>
            <a:r>
              <a:rPr lang="ru-RU" sz="2000" dirty="0" smtClean="0"/>
              <a:t>2 марта 2019 г.</a:t>
            </a:r>
            <a:endParaRPr lang="ru-RU" sz="2000" dirty="0"/>
          </a:p>
        </p:txBody>
      </p:sp>
      <p:pic>
        <p:nvPicPr>
          <p:cNvPr id="9218" name="Picture 2" descr="C:\Documents and Settings\user\Рабочий стол\ОТЧЕТ  СОВЕТА ТОС за 2019 г\Победители лыжн соревн среди школ района 02.03.2019г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ransition advTm="13344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214950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Обучающий семинар для жителей города по ЖКХ -  организатор  ТОС-4 г. Добрянка</a:t>
            </a:r>
            <a:endParaRPr lang="ru-RU" sz="2400" dirty="0"/>
          </a:p>
        </p:txBody>
      </p:sp>
      <p:pic>
        <p:nvPicPr>
          <p:cNvPr id="10242" name="Picture 2" descr="C:\Documents and Settings\user\Рабочий стол\ОТЧЕТ  СОВЕТА ТОС за 2019 г\Обучение жителей города  активистами ТОС-4 ЖКХ грамотност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726661"/>
            <a:ext cx="5572164" cy="4179123"/>
          </a:xfrm>
          <a:prstGeom prst="rect">
            <a:avLst/>
          </a:prstGeom>
          <a:noFill/>
        </p:spPr>
      </p:pic>
    </p:spTree>
  </p:cSld>
  <p:clrMapOvr>
    <a:masterClrMapping/>
  </p:clrMapOvr>
  <p:transition advTm="1610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ТОСовцы</a:t>
            </a:r>
            <a:r>
              <a:rPr lang="ru-RU" sz="2400" dirty="0" smtClean="0"/>
              <a:t> г. Добрянки  участники шествия в день победы  - 9 мая 2019 года</a:t>
            </a:r>
            <a:endParaRPr lang="ru-RU" sz="2400" dirty="0"/>
          </a:p>
        </p:txBody>
      </p:sp>
      <p:pic>
        <p:nvPicPr>
          <p:cNvPr id="12290" name="Picture 2" descr="C:\Documents and Settings\user\Рабочий стол\ОТЧЕТ  СОВЕТА ТОС за 2019 г\ТОСовцы на шествии 9в день Победы 9 мая 2019 г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033" y="4286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ransition advTm="1218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357826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Открытие памятника  участникам ВОВ в  </a:t>
            </a:r>
            <a:br>
              <a:rPr lang="ru-RU" sz="2400" dirty="0" smtClean="0"/>
            </a:br>
            <a:r>
              <a:rPr lang="ru-RU" sz="1600" dirty="0" smtClean="0"/>
              <a:t>п</a:t>
            </a:r>
            <a:r>
              <a:rPr lang="ru-RU" sz="2400" dirty="0" smtClean="0"/>
              <a:t>. Бор </a:t>
            </a:r>
            <a:r>
              <a:rPr lang="ru-RU" sz="2400" dirty="0" err="1" smtClean="0"/>
              <a:t>Ленва</a:t>
            </a:r>
            <a:r>
              <a:rPr lang="ru-RU" sz="2400" dirty="0" smtClean="0"/>
              <a:t> – </a:t>
            </a:r>
            <a:r>
              <a:rPr lang="ru-RU" sz="1800" dirty="0" smtClean="0"/>
              <a:t>27 июля 2019 года</a:t>
            </a:r>
            <a:endParaRPr lang="ru-RU" sz="1800" dirty="0"/>
          </a:p>
        </p:txBody>
      </p:sp>
      <p:pic>
        <p:nvPicPr>
          <p:cNvPr id="11267" name="Picture 3" descr="C:\Documents and Settings\user\Рабочий стол\ТОС  разное\03.08.2019\DSC02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500042"/>
            <a:ext cx="7143800" cy="4234329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0034" y="500042"/>
            <a:ext cx="7239000" cy="484632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Tm="1537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286388"/>
            <a:ext cx="7239000" cy="114300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400" dirty="0" smtClean="0"/>
              <a:t> на субботнике в яблоневом сквере</a:t>
            </a:r>
            <a:br>
              <a:rPr lang="ru-RU" sz="2400" dirty="0" smtClean="0"/>
            </a:br>
            <a:r>
              <a:rPr lang="ru-RU" sz="2400" dirty="0" smtClean="0"/>
              <a:t>   ( сквере ТОС) </a:t>
            </a:r>
            <a:endParaRPr lang="ru-RU" sz="2400" dirty="0"/>
          </a:p>
        </p:txBody>
      </p:sp>
      <p:pic>
        <p:nvPicPr>
          <p:cNvPr id="14338" name="Picture 2" descr="C:\Documents and Settings\user\Рабочий стол\ОТЧЕТ  СОВЕТА ТОС за 2019 г\Субботник ТОСовцев города на Яблоневов ( ТОСовском сквере) август 2019г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033" y="357188"/>
            <a:ext cx="6462183" cy="4846637"/>
          </a:xfrm>
          <a:prstGeom prst="rect">
            <a:avLst/>
          </a:prstGeom>
          <a:noFill/>
        </p:spPr>
      </p:pic>
    </p:spTree>
  </p:cSld>
  <p:clrMapOvr>
    <a:masterClrMapping/>
  </p:clrMapOvr>
  <p:transition advTm="14563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201117"/>
            <a:ext cx="8643998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3930" y="280535"/>
            <a:ext cx="7417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Субботники  ТОС Голубята </a:t>
            </a:r>
            <a:endParaRPr lang="ru-RU" sz="3600" b="1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292" y="3853959"/>
            <a:ext cx="4039106" cy="30293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54" y="1071546"/>
            <a:ext cx="4039106" cy="30293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3" y="1227455"/>
            <a:ext cx="2909457" cy="38792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2575967"/>
      </p:ext>
    </p:extLst>
  </p:cSld>
  <p:clrMapOvr>
    <a:masterClrMapping/>
  </p:clrMapOvr>
  <p:transition advTm="673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85728"/>
            <a:ext cx="6524620" cy="85727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Социальное проектирование</a:t>
            </a:r>
            <a:endParaRPr lang="ru-RU" sz="32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  2019 году 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ТОСы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района  реализовано  6  социально- культурных  проекта  ТОС на сумму –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3 655 899 руб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Площадка Здоровья -  ТОС-5  -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747 404 руб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Пешеходная лестница – ТОС-3  -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84 380 руб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Графская дорожка – ТОС-2  - 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749 674 руб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Путь к ротонде – ТОС-4  - 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666 291 руб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Дорога к танцам – ТОС-6  - 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679020 руб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Здоровое тела –здоровая нация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ТОС-Гари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- 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390 668 руб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 advTm="2010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429264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ТОСовцы</a:t>
            </a:r>
            <a:r>
              <a:rPr lang="ru-RU" sz="2400" dirty="0" smtClean="0"/>
              <a:t> активные участники городского субботника</a:t>
            </a:r>
            <a:endParaRPr lang="ru-RU" sz="2400" dirty="0"/>
          </a:p>
        </p:txBody>
      </p:sp>
      <p:pic>
        <p:nvPicPr>
          <p:cNvPr id="16386" name="Picture 2" descr="C:\Documents and Settings\user\Рабочий стол\ОТЧЕТ  СОВЕТА ТОС за 2019 г\ТОСовцы города на городском субботник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033" y="285750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ransition advTm="1310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98EEFE-5FA4-4EA9-993C-61025B4C1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286750" cy="1690689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Экскурсия жителей села Голубята в этнический парк 22 сентября 2019 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D8A55C27-535B-493C-8100-F4D95E794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1700054"/>
            <a:ext cx="6451812" cy="4838859"/>
          </a:xfr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6D94F02-607F-4BB4-9427-93E22DEE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6852619"/>
      </p:ext>
    </p:extLst>
  </p:cSld>
  <p:clrMapOvr>
    <a:masterClrMapping/>
  </p:clrMapOvr>
  <p:transition advTm="9844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286388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Активисты ТОС-5 провели праздник </a:t>
            </a:r>
            <a:r>
              <a:rPr lang="ru-RU" sz="2400" dirty="0" err="1" smtClean="0"/>
              <a:t>масленницы</a:t>
            </a:r>
            <a:r>
              <a:rPr lang="ru-RU" sz="2400" dirty="0" smtClean="0"/>
              <a:t> микрорайона Комарово</a:t>
            </a:r>
            <a:endParaRPr lang="ru-RU" sz="2400" dirty="0"/>
          </a:p>
        </p:txBody>
      </p:sp>
      <p:pic>
        <p:nvPicPr>
          <p:cNvPr id="15362" name="Picture 2" descr="C:\Documents and Settings\user\Рабочий стол\ОТЧЕТ  СОВЕТА ТОС за 2019 г\Активисты ТОС-5 Комарово провели масленницу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7239000" cy="4813073"/>
          </a:xfrm>
          <a:prstGeom prst="rect">
            <a:avLst/>
          </a:prstGeom>
          <a:noFill/>
        </p:spPr>
      </p:pic>
    </p:spTree>
  </p:cSld>
  <p:clrMapOvr>
    <a:masterClrMapping/>
  </p:clrMapOvr>
  <p:transition advTm="12687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286388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ТОС-6  </a:t>
            </a:r>
            <a:r>
              <a:rPr lang="ru-RU" sz="2400" dirty="0" err="1" smtClean="0"/>
              <a:t>Задобрянка</a:t>
            </a:r>
            <a:r>
              <a:rPr lang="ru-RU" sz="2400" dirty="0" smtClean="0"/>
              <a:t>   ежегодно организует   проведение дня микрорайона</a:t>
            </a:r>
            <a:endParaRPr lang="ru-RU" sz="2400" dirty="0"/>
          </a:p>
        </p:txBody>
      </p:sp>
      <p:pic>
        <p:nvPicPr>
          <p:cNvPr id="16386" name="Picture 2" descr="C:\Documents and Settings\user\Рабочий стол\ОТЧЕТ  СОВЕТА ТОС за 2019 г\День Задобрян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733" y="599508"/>
            <a:ext cx="6927891" cy="3901062"/>
          </a:xfrm>
          <a:prstGeom prst="rect">
            <a:avLst/>
          </a:prstGeom>
          <a:noFill/>
        </p:spPr>
      </p:pic>
    </p:spTree>
  </p:cSld>
  <p:clrMapOvr>
    <a:masterClrMapping/>
  </p:clrMapOvr>
  <p:transition advTm="1375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286388"/>
            <a:ext cx="7239000" cy="114300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400" dirty="0" smtClean="0"/>
              <a:t>Члены ТОС-1 участники фестиваля зимние забавы</a:t>
            </a:r>
            <a:endParaRPr lang="ru-RU" dirty="0"/>
          </a:p>
        </p:txBody>
      </p:sp>
      <p:pic>
        <p:nvPicPr>
          <p:cNvPr id="17410" name="Picture 2" descr="C:\Documents and Settings\user\Рабочий стол\ОТЧЕТ  СОВЕТА ТОС за 2019 г\Конкурс лучшая уха -ТОС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471" y="285750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ransition advTm="12078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357826"/>
            <a:ext cx="7239000" cy="114300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400" dirty="0" smtClean="0"/>
              <a:t>Члены ТОС-1  участники фестиваля сладостей </a:t>
            </a:r>
            <a:endParaRPr lang="ru-RU" sz="2400" dirty="0"/>
          </a:p>
        </p:txBody>
      </p:sp>
      <p:pic>
        <p:nvPicPr>
          <p:cNvPr id="20482" name="Picture 2" descr="C:\Documents and Settings\user\Рабочий стол\ОТЧЕТ  СОВЕТА ТОС за 2019 г\ТОС-1 участник фестиваля сладосте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033" y="357188"/>
            <a:ext cx="6462183" cy="4846637"/>
          </a:xfrm>
          <a:prstGeom prst="rect">
            <a:avLst/>
          </a:prstGeom>
          <a:noFill/>
        </p:spPr>
      </p:pic>
    </p:spTree>
  </p:cSld>
  <p:clrMapOvr>
    <a:masterClrMapping/>
  </p:clrMapOvr>
  <p:transition advTm="1601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286388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активисты ТОС-5 показывают мастер класс на фестивале сладостей</a:t>
            </a:r>
            <a:endParaRPr lang="ru-RU" sz="2400" dirty="0"/>
          </a:p>
        </p:txBody>
      </p:sp>
      <p:pic>
        <p:nvPicPr>
          <p:cNvPr id="21506" name="Picture 2" descr="C:\Documents and Settings\user\Рабочий стол\ОТЧЕТ  СОВЕТА ТОС за 2019 г\Фестиваль сладостей  г Добрянка 20 июля 2019г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033" y="357188"/>
            <a:ext cx="6462183" cy="4846637"/>
          </a:xfrm>
          <a:prstGeom prst="rect">
            <a:avLst/>
          </a:prstGeom>
          <a:noFill/>
        </p:spPr>
      </p:pic>
    </p:spTree>
  </p:cSld>
  <p:clrMapOvr>
    <a:masterClrMapping/>
  </p:clrMapOvr>
  <p:transition advTm="7734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357826"/>
            <a:ext cx="72390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</a:t>
            </a:r>
            <a:r>
              <a:rPr lang="ru-RU" sz="2800" dirty="0" err="1" smtClean="0"/>
              <a:t>ТОСовцы</a:t>
            </a:r>
            <a:r>
              <a:rPr lang="ru-RU" sz="2800" dirty="0" smtClean="0"/>
              <a:t>  на  природе ….</a:t>
            </a:r>
            <a:endParaRPr lang="ru-RU" sz="2800" dirty="0"/>
          </a:p>
        </p:txBody>
      </p:sp>
      <p:pic>
        <p:nvPicPr>
          <p:cNvPr id="18434" name="Picture 2" descr="C:\Documents and Settings\user\Рабочий стол\ОТЧЕТ  СОВЕТА ТОС за 2019 г\Осенний выход ТОСовцев на природу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3161132" cy="4214842"/>
          </a:xfrm>
          <a:prstGeom prst="rect">
            <a:avLst/>
          </a:prstGeom>
          <a:noFill/>
        </p:spPr>
      </p:pic>
      <p:pic>
        <p:nvPicPr>
          <p:cNvPr id="18435" name="Picture 3" descr="C:\Documents and Settings\user\Рабочий стол\ОТЧЕТ  СОВЕТА ТОС за 2019 г\Благоустроили  столом  ТОСовскую полянку в сосновом бору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571480"/>
            <a:ext cx="3268288" cy="4214842"/>
          </a:xfrm>
          <a:prstGeom prst="rect">
            <a:avLst/>
          </a:prstGeom>
          <a:noFill/>
        </p:spPr>
      </p:pic>
    </p:spTree>
  </p:cSld>
  <p:clrMapOvr>
    <a:masterClrMapping/>
  </p:clrMapOvr>
  <p:transition advTm="15234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357826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Члены ТОС-2 как всегда вместе мероприятии…</a:t>
            </a:r>
            <a:endParaRPr lang="ru-RU" sz="2400" dirty="0"/>
          </a:p>
        </p:txBody>
      </p:sp>
      <p:pic>
        <p:nvPicPr>
          <p:cNvPr id="22530" name="Picture 2" descr="C:\Documents and Settings\user\Рабочий стол\ОТЧЕТ  СОВЕТА ТОС за 2019 г\Члены ТОС-2 на игре Что Где Когд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97011"/>
            <a:ext cx="7239000" cy="4824115"/>
          </a:xfrm>
          <a:prstGeom prst="rect">
            <a:avLst/>
          </a:prstGeom>
          <a:noFill/>
        </p:spPr>
      </p:pic>
    </p:spTree>
  </p:cSld>
  <p:clrMapOvr>
    <a:masterClrMapping/>
  </p:clrMapOvr>
  <p:transition advTm="5828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357826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 Дружная команда ТОС-6 </a:t>
            </a:r>
            <a:r>
              <a:rPr lang="ru-RU" sz="2400" dirty="0" err="1" smtClean="0"/>
              <a:t>Задобрянка</a:t>
            </a:r>
            <a:endParaRPr lang="ru-RU" sz="2400" dirty="0"/>
          </a:p>
        </p:txBody>
      </p:sp>
      <p:pic>
        <p:nvPicPr>
          <p:cNvPr id="23554" name="Picture 2" descr="C:\Documents and Settings\user\Рабочий стол\ОТЧЕТ  СОВЕТА ТОС за 2019 г\Члены ТОС-6 Задобрян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05775"/>
            <a:ext cx="7053290" cy="4337737"/>
          </a:xfrm>
          <a:prstGeom prst="rect">
            <a:avLst/>
          </a:prstGeom>
          <a:noFill/>
        </p:spPr>
      </p:pic>
    </p:spTree>
  </p:cSld>
  <p:clrMapOvr>
    <a:masterClrMapping/>
  </p:clrMapOvr>
  <p:transition advTm="55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Социальное </a:t>
            </a:r>
            <a:r>
              <a:rPr lang="ru-RU" dirty="0" err="1" smtClean="0"/>
              <a:t>проетирование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Участие в конкурсе проектов ПОА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Лукойл-Пермь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»: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Для здоровья важен спорт –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Висимское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с/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п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Атлетом можешь ты не быть, но физкультурником обязан  -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Краснослудское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с/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п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Веселая радуга –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Дивьенское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с/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п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Аллея славы – ЦОИ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Полазненское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г/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п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Твори добро –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Вильвенское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с/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п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Остановка у «яблоньки» – проект Главы района.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14797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286388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Активисты ТОС-8 центральный на празднике урожая в ЦФК </a:t>
            </a:r>
            <a:endParaRPr lang="ru-RU" sz="2400" dirty="0"/>
          </a:p>
        </p:txBody>
      </p:sp>
      <p:pic>
        <p:nvPicPr>
          <p:cNvPr id="25602" name="Picture 2" descr="C:\Documents and Settings\user\Рабочий стол\ТОС  разное\04.10.2019\DSC027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740102"/>
            <a:ext cx="7239000" cy="4080809"/>
          </a:xfrm>
          <a:prstGeom prst="rect">
            <a:avLst/>
          </a:prstGeom>
          <a:noFill/>
        </p:spPr>
      </p:pic>
    </p:spTree>
  </p:cSld>
  <p:clrMapOvr>
    <a:masterClrMapping/>
  </p:clrMapOvr>
  <p:transition advTm="6468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4643446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Добрянские</a:t>
            </a:r>
            <a:r>
              <a:rPr lang="ru-RU" sz="2400" dirty="0" smtClean="0"/>
              <a:t> общественники с друзьями </a:t>
            </a:r>
            <a:r>
              <a:rPr lang="ru-RU" sz="2400" dirty="0" err="1" smtClean="0"/>
              <a:t>ТОСовцами</a:t>
            </a:r>
            <a:r>
              <a:rPr lang="ru-RU" sz="2400" dirty="0" smtClean="0"/>
              <a:t>   </a:t>
            </a:r>
            <a:r>
              <a:rPr lang="ru-RU" sz="2400" dirty="0" err="1" smtClean="0"/>
              <a:t>г.соликамска</a:t>
            </a:r>
            <a:r>
              <a:rPr lang="ru-RU" sz="2400" dirty="0" smtClean="0"/>
              <a:t> на краевом форуме общественности – </a:t>
            </a:r>
            <a:r>
              <a:rPr lang="ru-RU" sz="1800" dirty="0" smtClean="0"/>
              <a:t>ноябрь 2019 г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9458" name="Picture 2" descr="C:\Documents and Settings\user\Рабочий стол\ОТЧЕТ  СОВЕТА ТОС за 2019 г\На форум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9456" y="285750"/>
            <a:ext cx="5334008" cy="4000506"/>
          </a:xfrm>
          <a:prstGeom prst="rect">
            <a:avLst/>
          </a:prstGeom>
          <a:noFill/>
        </p:spPr>
      </p:pic>
    </p:spTree>
  </p:cSld>
  <p:clrMapOvr>
    <a:masterClrMapping/>
  </p:clrMapOvr>
  <p:transition advTm="525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429264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Очередное заседание совета ТОС района…</a:t>
            </a:r>
            <a:endParaRPr lang="ru-RU" sz="2400" dirty="0"/>
          </a:p>
        </p:txBody>
      </p:sp>
      <p:pic>
        <p:nvPicPr>
          <p:cNvPr id="15362" name="Picture 2" descr="C:\Documents and Settings\user\Рабочий стол\ТОС  разное\03.08.2019\DSC026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811539"/>
            <a:ext cx="7239000" cy="4080809"/>
          </a:xfrm>
          <a:prstGeom prst="rect">
            <a:avLst/>
          </a:prstGeom>
          <a:noFill/>
        </p:spPr>
      </p:pic>
    </p:spTree>
  </p:cSld>
  <p:clrMapOvr>
    <a:masterClrMapping/>
  </p:clrMapOvr>
  <p:transition advTm="7297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857760"/>
            <a:ext cx="724204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</a:t>
            </a:r>
            <a:r>
              <a:rPr lang="ru-RU" dirty="0" smtClean="0">
                <a:solidFill>
                  <a:srgbClr val="FF0000"/>
                </a:solidFill>
              </a:rPr>
              <a:t>С наступающим 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               новым  2020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                  годом!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5362" name="Picture 2" descr="C:\Documents and Settings\user\Рабочий стол\Картин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785794"/>
            <a:ext cx="4744184" cy="2960371"/>
          </a:xfrm>
          <a:prstGeom prst="rect">
            <a:avLst/>
          </a:prstGeom>
          <a:noFill/>
        </p:spPr>
      </p:pic>
    </p:spTree>
  </p:cSld>
  <p:clrMapOvr>
    <a:masterClrMapping/>
  </p:clrMapOvr>
  <p:transition advTm="5141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1472" y="2643182"/>
            <a:ext cx="7242048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   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Спасибо  за внимание!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643578"/>
            <a:ext cx="7239000" cy="71437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«ГРАФСКАЯ ДОРОЖКА»….</a:t>
            </a:r>
            <a:endParaRPr lang="ru-RU" sz="2800" dirty="0"/>
          </a:p>
        </p:txBody>
      </p:sp>
      <p:pic>
        <p:nvPicPr>
          <p:cNvPr id="2050" name="Picture 2" descr="C:\Documents and Settings\user\Рабочий стол\ОТЧЕТ  СОВЕТА ТОС за 2019 г\Набережная Графского сад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7239000" cy="4826000"/>
          </a:xfrm>
          <a:prstGeom prst="rect">
            <a:avLst/>
          </a:prstGeom>
          <a:noFill/>
        </p:spPr>
      </p:pic>
    </p:spTree>
  </p:cSld>
  <p:clrMapOvr>
    <a:masterClrMapping/>
  </p:clrMapOvr>
  <p:transition advTm="1259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572140"/>
            <a:ext cx="7196166" cy="92868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«Пешеходная  лестница»….</a:t>
            </a:r>
            <a:endParaRPr lang="ru-RU" sz="2800" dirty="0"/>
          </a:p>
        </p:txBody>
      </p:sp>
      <p:pic>
        <p:nvPicPr>
          <p:cNvPr id="3074" name="Picture 2" descr="C:\Documents and Settings\user\Рабочий стол\ОТЧЕТ  СОВЕТА ТОС за 2019 г\Лестница по ул Энгельса - проект ТОС-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471" y="500063"/>
            <a:ext cx="6462183" cy="4846637"/>
          </a:xfrm>
          <a:prstGeom prst="rect">
            <a:avLst/>
          </a:prstGeom>
          <a:noFill/>
        </p:spPr>
      </p:pic>
    </p:spTree>
  </p:cSld>
  <p:clrMapOvr>
    <a:masterClrMapping/>
  </p:clrMapOvr>
  <p:transition advTm="6844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5720" y="0"/>
            <a:ext cx="79533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проекта по благоустройству </a:t>
            </a:r>
            <a:r>
              <a:rPr lang="ru-RU" sz="3200" b="1" i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памятника с. Голубята    </a:t>
            </a:r>
            <a:endParaRPr lang="ru-RU" sz="3200" b="1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84" y="1643050"/>
            <a:ext cx="2667018" cy="20002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27" y="1764585"/>
            <a:ext cx="2894314" cy="20750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1415332"/>
            <a:ext cx="3036875" cy="22776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4143380"/>
            <a:ext cx="3224018" cy="24180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214942" y="4071942"/>
            <a:ext cx="3295016" cy="24712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5496960"/>
      </p:ext>
    </p:extLst>
  </p:cSld>
  <p:clrMapOvr>
    <a:masterClrMapping/>
  </p:clrMapOvr>
  <p:transition advTm="676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429264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Активисты ТОС Обсуждают проект инициативного </a:t>
            </a:r>
            <a:r>
              <a:rPr lang="ru-RU" sz="2400" dirty="0" err="1" smtClean="0"/>
              <a:t>бюджетирования</a:t>
            </a:r>
            <a:r>
              <a:rPr lang="ru-RU" sz="2400" dirty="0" smtClean="0"/>
              <a:t>  с директором  школы № 5 г. Добрянки</a:t>
            </a:r>
            <a:endParaRPr lang="ru-RU" sz="2400" dirty="0"/>
          </a:p>
        </p:txBody>
      </p:sp>
      <p:pic>
        <p:nvPicPr>
          <p:cNvPr id="13314" name="Picture 2" descr="C:\Documents and Settings\user\Рабочий стол\ОТЧЕТ  СОВЕТА ТОС за 2019 г\Члены ТОС-4 обсуждают проект инициативного бюджетирования с директором школы № 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89" y="367507"/>
            <a:ext cx="6092439" cy="4061626"/>
          </a:xfrm>
          <a:prstGeom prst="rect">
            <a:avLst/>
          </a:prstGeom>
          <a:noFill/>
        </p:spPr>
      </p:pic>
    </p:spTree>
  </p:cSld>
  <p:clrMapOvr>
    <a:masterClrMapping/>
  </p:clrMapOvr>
  <p:transition advTm="1417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429264"/>
            <a:ext cx="7196166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  в Добрянке прошел  краевой форум ТОС – пермский край – 9 августа 2019 года</a:t>
            </a:r>
            <a:endParaRPr lang="ru-RU" sz="2400" dirty="0"/>
          </a:p>
        </p:txBody>
      </p:sp>
      <p:pic>
        <p:nvPicPr>
          <p:cNvPr id="4098" name="Picture 2" descr="C:\Documents and Settings\user\Рабочий стол\ОТЧЕТ  СОВЕТА ТОС за 2019 г\Участники Форума ТОС-Пермский край  9 августа 2019 год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369014"/>
            <a:ext cx="7239000" cy="4822984"/>
          </a:xfrm>
          <a:prstGeom prst="rect">
            <a:avLst/>
          </a:prstGeom>
          <a:noFill/>
        </p:spPr>
      </p:pic>
    </p:spTree>
  </p:cSld>
  <p:clrMapOvr>
    <a:masterClrMapping/>
  </p:clrMapOvr>
  <p:transition advTm="1773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357826"/>
            <a:ext cx="72390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</a:t>
            </a:r>
            <a:r>
              <a:rPr lang="ru-RU" sz="2400" dirty="0" err="1" smtClean="0"/>
              <a:t>Добрянцы</a:t>
            </a:r>
            <a:r>
              <a:rPr lang="ru-RU" sz="2400" dirty="0" smtClean="0"/>
              <a:t> участники  краевого форума…</a:t>
            </a:r>
            <a:endParaRPr lang="ru-RU" sz="2400" dirty="0"/>
          </a:p>
        </p:txBody>
      </p:sp>
      <p:pic>
        <p:nvPicPr>
          <p:cNvPr id="5122" name="Picture 2" descr="C:\Documents and Settings\user\Рабочий стол\ОТЧЕТ  СОВЕТА ТОС за 2019 г\ТОСовцы Добрянки на 2 краевом Форуме ТО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033" y="571500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ransition advTm="9015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285</TotalTime>
  <Words>418</Words>
  <Application>Microsoft Office PowerPoint</Application>
  <PresentationFormat>Экран (4:3)</PresentationFormat>
  <Paragraphs>58</Paragraphs>
  <Slides>34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Изящная</vt:lpstr>
      <vt:lpstr>Visio</vt:lpstr>
      <vt:lpstr>Слайд 1</vt:lpstr>
      <vt:lpstr>Социальное проектирование</vt:lpstr>
      <vt:lpstr>   Социальное проетирование</vt:lpstr>
      <vt:lpstr>            «ГРАФСКАЯ ДОРОЖКА»….</vt:lpstr>
      <vt:lpstr>         «Пешеходная  лестница»….</vt:lpstr>
      <vt:lpstr>Слайд 6</vt:lpstr>
      <vt:lpstr>Активисты ТОС Обсуждают проект инициативного бюджетирования  с директором  школы № 5 г. Добрянки</vt:lpstr>
      <vt:lpstr>   в Добрянке прошел  краевой форум ТОС – пермский край – 9 августа 2019 года</vt:lpstr>
      <vt:lpstr> Добрянцы участники  краевого форума…</vt:lpstr>
      <vt:lpstr>Открытие  VIII слета ТОС района </vt:lpstr>
      <vt:lpstr>           ТОСовцы  Перемского с/п -             открытие   VIII  слета тос </vt:lpstr>
      <vt:lpstr>Участники  VIII слета ТОС района  в с Перемское – 23 августа 2019 года.</vt:lpstr>
      <vt:lpstr>        трудовой  десант слета ТОС</vt:lpstr>
      <vt:lpstr>   традиционные лыжные соревнования среди 2-3-х классов школ района на переходящий кубок  главы района – 2 марта 2019 г.</vt:lpstr>
      <vt:lpstr>Обучающий семинар для жителей города по ЖКХ -  организатор  ТОС-4 г. Добрянка</vt:lpstr>
      <vt:lpstr>ТОСовцы г. Добрянки  участники шествия в день победы  - 9 мая 2019 года</vt:lpstr>
      <vt:lpstr>Открытие памятника  участникам ВОВ в   п. Бор Ленва – 27 июля 2019 года</vt:lpstr>
      <vt:lpstr>  на субботнике в яблоневом сквере    ( сквере ТОС) </vt:lpstr>
      <vt:lpstr>Слайд 19</vt:lpstr>
      <vt:lpstr>ТОСовцы активные участники городского субботника</vt:lpstr>
      <vt:lpstr>      Экскурсия жителей села Голубята в этнический парк 22 сентября 2019 .</vt:lpstr>
      <vt:lpstr>Активисты ТОС-5 провели праздник масленницы микрорайона Комарово</vt:lpstr>
      <vt:lpstr>ТОС-6  Задобрянка   ежегодно организует   проведение дня микрорайона</vt:lpstr>
      <vt:lpstr> Члены ТОС-1 участники фестиваля зимние забавы</vt:lpstr>
      <vt:lpstr> Члены ТОС-1  участники фестиваля сладостей </vt:lpstr>
      <vt:lpstr> активисты ТОС-5 показывают мастер класс на фестивале сладостей</vt:lpstr>
      <vt:lpstr>         ТОСовцы  на  природе ….</vt:lpstr>
      <vt:lpstr>Члены ТОС-2 как всегда вместе мероприятии…</vt:lpstr>
      <vt:lpstr>  Дружная команда ТОС-6 Задобрянка</vt:lpstr>
      <vt:lpstr>Активисты ТОС-8 центральный на празднике урожая в ЦФК </vt:lpstr>
      <vt:lpstr>Добрянские общественники с друзьями ТОСовцами   г.соликамска на краевом форуме общественности – ноябрь 2019 г.</vt:lpstr>
      <vt:lpstr>Очередное заседание совета ТОС района…</vt:lpstr>
      <vt:lpstr>              С наступающим                     новым  2020                       годом! </vt:lpstr>
      <vt:lpstr>    Спасибо 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34</cp:revision>
  <dcterms:modified xsi:type="dcterms:W3CDTF">2019-12-17T12:09:23Z</dcterms:modified>
</cp:coreProperties>
</file>